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2DC4-8401-6E37-EAA2-8BB6D3AD7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878E1-77B0-7D43-448D-96A670BE4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19EC0-44C5-AC47-E383-410D0FBE7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296AC-87D7-7C74-A834-229DF5FE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096F8-89AB-E5AE-60B3-EBB5F6F0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0809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84E2-4431-C1C7-C243-E3EDD484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00435-1C01-FB4F-8F51-DDC06CD26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8D011-2606-B079-F7C6-6A09E1B78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CA25F-AA03-343A-AB96-8650CC82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BDB17-61BD-BBFD-D712-A884A25DF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7466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5EC284-79DC-EE63-F4A9-B368E10B27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C40156-1DEA-8A75-9ED2-A35C9D32C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EAC83-C683-E08D-0054-0B6F155AF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C58C5-267D-45BF-9E4D-E6D79CF3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39A1D-BFAC-C0D3-D650-F5A6B9CE6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54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F2FA-6759-788C-0F31-6A359C06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513F-43D5-1776-67D9-CB06D96F4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A736A-1CDC-555B-60A6-AF3B8D01B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8465A-3B6E-8AE3-0E39-F649BB805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D7697-0C76-1369-52F0-E2EEFEF8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6153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8498-F936-38C4-82D2-A273BDCCD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25BC4-2D3E-2375-E883-9B735DA04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B7382-5D5F-C048-2CED-271CBD6F3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240CB-FA19-FCA9-F962-246F8B05C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5F63B-B0B0-EDA4-3D0B-71EAB6287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048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F0FA1-CFC2-3A41-9EFE-1E2FCDA1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31034-907A-8B12-9C3C-3E0D8F7086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69900-26E7-9797-03A4-CA74BF04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F4FC5-409A-D830-88DD-07D92768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37F6E-D1D2-8DA8-E3BC-AB9581C1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C29FA-0C50-4536-9B1B-7553D436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2691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5710-0FFF-2E50-4C12-3AA92F99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5B4C5-A1E7-AFFC-7F21-106A11138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BE88D-2981-40F2-CD34-45A089ED3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DAC8A0-2BC5-E5C3-8B4D-10296B831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855CD6-57B6-C12F-5DD0-EF45DB523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0E5ECE-10E4-E779-EBF4-90E627622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0A7061-994F-7812-E612-9EF191E9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0C132C-E07E-7C49-2470-F340E15F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889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A4E3-E88E-07D0-CD42-85F08418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4359CC-863D-80E9-F9B7-6D062F136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4DD93A-95E3-DD71-F93A-27986DC73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A9097-71D2-2988-844E-468F2AF6A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7917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989A4-81B1-70AC-DDB9-346CB65D5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B09DD6-46EF-A4A1-0701-D516D406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C54B3-3AC8-8D29-307E-F96873DD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4377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AC0B-40F9-44EE-530A-9E58E7D5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741CC-1F12-C332-988C-FF601F693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F7FD9-0573-39A1-A4E3-C565F3FD4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1554F-8B99-63F2-6872-07CEC391D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E9097-2045-480B-DD81-656DABED7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4334A-7EB9-CB2F-6539-DE934415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58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01C0-D375-FF72-1626-2CDA180CC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05DACE-230F-9602-5E6F-1967A949A8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4D305-4AC4-98DA-D6BD-244060832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2BBC6-7941-2D33-79E1-0371F210E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05BD6-3D0A-AB59-19BB-861264463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9F49A-3168-0CD8-52A2-76EE42FCD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5865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431CB3-803A-1C7B-B0DF-C3597A4C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55B91-D9B8-8EED-5949-CDEE619B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4F891-875F-242B-2E0C-29D57C0A5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17550-845C-B65A-B7B4-0D3F8A727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780FD-0BF4-DED7-8165-01C1620A1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3004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F040E17-9C5A-851D-07AF-0FA7E1831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1" t="53963" r="9509" b="33384"/>
          <a:stretch>
            <a:fillRect/>
          </a:stretch>
        </p:blipFill>
        <p:spPr bwMode="auto">
          <a:xfrm>
            <a:off x="654846" y="3700018"/>
            <a:ext cx="10834687" cy="867966"/>
          </a:xfrm>
          <a:custGeom>
            <a:avLst/>
            <a:gdLst/>
            <a:ahLst/>
            <a:cxnLst/>
            <a:rect l="l" t="t" r="r" b="b"/>
            <a:pathLst>
              <a:path w="10834687" h="867966">
                <a:moveTo>
                  <a:pt x="7089576" y="206573"/>
                </a:moveTo>
                <a:cubicBezTo>
                  <a:pt x="7041033" y="206573"/>
                  <a:pt x="6997066" y="220202"/>
                  <a:pt x="6957673" y="247459"/>
                </a:cubicBezTo>
                <a:cubicBezTo>
                  <a:pt x="6918280" y="274716"/>
                  <a:pt x="6890228" y="311026"/>
                  <a:pt x="6873515" y="356387"/>
                </a:cubicBezTo>
                <a:cubicBezTo>
                  <a:pt x="6863965" y="382252"/>
                  <a:pt x="6859190" y="408514"/>
                  <a:pt x="6859190" y="435173"/>
                </a:cubicBezTo>
                <a:cubicBezTo>
                  <a:pt x="6859190" y="490085"/>
                  <a:pt x="6877493" y="539226"/>
                  <a:pt x="6914099" y="582597"/>
                </a:cubicBezTo>
                <a:cubicBezTo>
                  <a:pt x="6959461" y="636318"/>
                  <a:pt x="7017953" y="663178"/>
                  <a:pt x="7089576" y="663178"/>
                </a:cubicBezTo>
                <a:cubicBezTo>
                  <a:pt x="7161200" y="663178"/>
                  <a:pt x="7219891" y="636519"/>
                  <a:pt x="7265649" y="583202"/>
                </a:cubicBezTo>
                <a:cubicBezTo>
                  <a:pt x="7302255" y="540624"/>
                  <a:pt x="7320558" y="491282"/>
                  <a:pt x="7320558" y="435173"/>
                </a:cubicBezTo>
                <a:cubicBezTo>
                  <a:pt x="7320558" y="377874"/>
                  <a:pt x="7302255" y="328333"/>
                  <a:pt x="7265649" y="286550"/>
                </a:cubicBezTo>
                <a:cubicBezTo>
                  <a:pt x="7218694" y="233232"/>
                  <a:pt x="7160003" y="206573"/>
                  <a:pt x="7089576" y="206573"/>
                </a:cubicBezTo>
                <a:close/>
                <a:moveTo>
                  <a:pt x="10372129" y="26194"/>
                </a:moveTo>
                <a:lnTo>
                  <a:pt x="10834687" y="26194"/>
                </a:lnTo>
                <a:lnTo>
                  <a:pt x="10834687" y="202406"/>
                </a:lnTo>
                <a:lnTo>
                  <a:pt x="10583465" y="202406"/>
                </a:lnTo>
                <a:lnTo>
                  <a:pt x="10583465" y="341114"/>
                </a:lnTo>
                <a:lnTo>
                  <a:pt x="10820994" y="341114"/>
                </a:lnTo>
                <a:lnTo>
                  <a:pt x="10820994" y="517326"/>
                </a:lnTo>
                <a:lnTo>
                  <a:pt x="10583465" y="517326"/>
                </a:lnTo>
                <a:lnTo>
                  <a:pt x="10583465" y="662583"/>
                </a:lnTo>
                <a:lnTo>
                  <a:pt x="10834687" y="662583"/>
                </a:lnTo>
                <a:lnTo>
                  <a:pt x="10834687" y="838795"/>
                </a:lnTo>
                <a:lnTo>
                  <a:pt x="10372129" y="838795"/>
                </a:lnTo>
                <a:close/>
                <a:moveTo>
                  <a:pt x="8819554" y="26194"/>
                </a:moveTo>
                <a:lnTo>
                  <a:pt x="9282112" y="26194"/>
                </a:lnTo>
                <a:lnTo>
                  <a:pt x="9282112" y="202406"/>
                </a:lnTo>
                <a:lnTo>
                  <a:pt x="9030890" y="202406"/>
                </a:lnTo>
                <a:lnTo>
                  <a:pt x="9030890" y="341114"/>
                </a:lnTo>
                <a:lnTo>
                  <a:pt x="9268420" y="341114"/>
                </a:lnTo>
                <a:lnTo>
                  <a:pt x="9268420" y="517326"/>
                </a:lnTo>
                <a:lnTo>
                  <a:pt x="9030890" y="517326"/>
                </a:lnTo>
                <a:lnTo>
                  <a:pt x="9030890" y="662583"/>
                </a:lnTo>
                <a:lnTo>
                  <a:pt x="9282112" y="662583"/>
                </a:lnTo>
                <a:lnTo>
                  <a:pt x="9282112" y="838795"/>
                </a:lnTo>
                <a:lnTo>
                  <a:pt x="8819554" y="838795"/>
                </a:lnTo>
                <a:close/>
                <a:moveTo>
                  <a:pt x="8248054" y="26194"/>
                </a:moveTo>
                <a:lnTo>
                  <a:pt x="8459390" y="26194"/>
                </a:lnTo>
                <a:lnTo>
                  <a:pt x="8459390" y="662583"/>
                </a:lnTo>
                <a:lnTo>
                  <a:pt x="8712993" y="662583"/>
                </a:lnTo>
                <a:lnTo>
                  <a:pt x="8712993" y="838795"/>
                </a:lnTo>
                <a:lnTo>
                  <a:pt x="8248054" y="838795"/>
                </a:lnTo>
                <a:close/>
                <a:moveTo>
                  <a:pt x="7676555" y="26194"/>
                </a:moveTo>
                <a:lnTo>
                  <a:pt x="7887890" y="26194"/>
                </a:lnTo>
                <a:lnTo>
                  <a:pt x="7887890" y="662583"/>
                </a:lnTo>
                <a:lnTo>
                  <a:pt x="8141493" y="662583"/>
                </a:lnTo>
                <a:lnTo>
                  <a:pt x="8141493" y="838795"/>
                </a:lnTo>
                <a:lnTo>
                  <a:pt x="7676555" y="838795"/>
                </a:lnTo>
                <a:close/>
                <a:moveTo>
                  <a:pt x="5019080" y="26194"/>
                </a:moveTo>
                <a:lnTo>
                  <a:pt x="5481637" y="26194"/>
                </a:lnTo>
                <a:lnTo>
                  <a:pt x="5481637" y="202406"/>
                </a:lnTo>
                <a:lnTo>
                  <a:pt x="5230415" y="202406"/>
                </a:lnTo>
                <a:lnTo>
                  <a:pt x="5230415" y="341114"/>
                </a:lnTo>
                <a:lnTo>
                  <a:pt x="5467945" y="341114"/>
                </a:lnTo>
                <a:lnTo>
                  <a:pt x="5467945" y="517326"/>
                </a:lnTo>
                <a:lnTo>
                  <a:pt x="5230415" y="517326"/>
                </a:lnTo>
                <a:lnTo>
                  <a:pt x="5230415" y="662583"/>
                </a:lnTo>
                <a:lnTo>
                  <a:pt x="5481637" y="662583"/>
                </a:lnTo>
                <a:lnTo>
                  <a:pt x="5481637" y="838795"/>
                </a:lnTo>
                <a:lnTo>
                  <a:pt x="5019080" y="838795"/>
                </a:lnTo>
                <a:close/>
                <a:moveTo>
                  <a:pt x="4428530" y="26194"/>
                </a:moveTo>
                <a:lnTo>
                  <a:pt x="4894064" y="26194"/>
                </a:lnTo>
                <a:lnTo>
                  <a:pt x="4894064" y="202406"/>
                </a:lnTo>
                <a:lnTo>
                  <a:pt x="4639865" y="202406"/>
                </a:lnTo>
                <a:lnTo>
                  <a:pt x="4639865" y="341114"/>
                </a:lnTo>
                <a:lnTo>
                  <a:pt x="4871442" y="341114"/>
                </a:lnTo>
                <a:lnTo>
                  <a:pt x="4871442" y="517326"/>
                </a:lnTo>
                <a:lnTo>
                  <a:pt x="4639865" y="517326"/>
                </a:lnTo>
                <a:lnTo>
                  <a:pt x="4639865" y="838795"/>
                </a:lnTo>
                <a:lnTo>
                  <a:pt x="4428530" y="838795"/>
                </a:lnTo>
                <a:close/>
                <a:moveTo>
                  <a:pt x="3837979" y="26194"/>
                </a:moveTo>
                <a:lnTo>
                  <a:pt x="4303514" y="26194"/>
                </a:lnTo>
                <a:lnTo>
                  <a:pt x="4303514" y="202406"/>
                </a:lnTo>
                <a:lnTo>
                  <a:pt x="4049315" y="202406"/>
                </a:lnTo>
                <a:lnTo>
                  <a:pt x="4049315" y="341114"/>
                </a:lnTo>
                <a:lnTo>
                  <a:pt x="4280892" y="341114"/>
                </a:lnTo>
                <a:lnTo>
                  <a:pt x="4280892" y="517326"/>
                </a:lnTo>
                <a:lnTo>
                  <a:pt x="4049315" y="517326"/>
                </a:lnTo>
                <a:lnTo>
                  <a:pt x="4049315" y="838795"/>
                </a:lnTo>
                <a:lnTo>
                  <a:pt x="3837979" y="838795"/>
                </a:lnTo>
                <a:close/>
                <a:moveTo>
                  <a:pt x="3456980" y="26194"/>
                </a:moveTo>
                <a:lnTo>
                  <a:pt x="3668315" y="26194"/>
                </a:lnTo>
                <a:lnTo>
                  <a:pt x="3668315" y="838795"/>
                </a:lnTo>
                <a:lnTo>
                  <a:pt x="3456980" y="838795"/>
                </a:lnTo>
                <a:close/>
                <a:moveTo>
                  <a:pt x="2885480" y="26194"/>
                </a:moveTo>
                <a:lnTo>
                  <a:pt x="3096816" y="26194"/>
                </a:lnTo>
                <a:lnTo>
                  <a:pt x="3096816" y="662583"/>
                </a:lnTo>
                <a:lnTo>
                  <a:pt x="3350419" y="662583"/>
                </a:lnTo>
                <a:lnTo>
                  <a:pt x="3350419" y="838795"/>
                </a:lnTo>
                <a:lnTo>
                  <a:pt x="2885480" y="838795"/>
                </a:lnTo>
                <a:close/>
                <a:moveTo>
                  <a:pt x="1299567" y="26194"/>
                </a:moveTo>
                <a:lnTo>
                  <a:pt x="1551980" y="26194"/>
                </a:lnTo>
                <a:lnTo>
                  <a:pt x="1705570" y="247650"/>
                </a:lnTo>
                <a:lnTo>
                  <a:pt x="1853208" y="26194"/>
                </a:lnTo>
                <a:lnTo>
                  <a:pt x="2109192" y="26194"/>
                </a:lnTo>
                <a:lnTo>
                  <a:pt x="1804987" y="448270"/>
                </a:lnTo>
                <a:lnTo>
                  <a:pt x="1804987" y="838795"/>
                </a:lnTo>
                <a:lnTo>
                  <a:pt x="1593651" y="838795"/>
                </a:lnTo>
                <a:lnTo>
                  <a:pt x="1593651" y="448270"/>
                </a:lnTo>
                <a:close/>
                <a:moveTo>
                  <a:pt x="0" y="26194"/>
                </a:moveTo>
                <a:lnTo>
                  <a:pt x="220861" y="26194"/>
                </a:lnTo>
                <a:lnTo>
                  <a:pt x="361950" y="551259"/>
                </a:lnTo>
                <a:lnTo>
                  <a:pt x="533995" y="26194"/>
                </a:lnTo>
                <a:lnTo>
                  <a:pt x="701874" y="26194"/>
                </a:lnTo>
                <a:lnTo>
                  <a:pt x="862013" y="551259"/>
                </a:lnTo>
                <a:lnTo>
                  <a:pt x="1015603" y="26194"/>
                </a:lnTo>
                <a:lnTo>
                  <a:pt x="1235869" y="26194"/>
                </a:lnTo>
                <a:lnTo>
                  <a:pt x="976312" y="838795"/>
                </a:lnTo>
                <a:lnTo>
                  <a:pt x="760809" y="838795"/>
                </a:lnTo>
                <a:lnTo>
                  <a:pt x="612577" y="367903"/>
                </a:lnTo>
                <a:lnTo>
                  <a:pt x="457200" y="838795"/>
                </a:lnTo>
                <a:lnTo>
                  <a:pt x="242292" y="838795"/>
                </a:lnTo>
                <a:close/>
                <a:moveTo>
                  <a:pt x="6347817" y="8930"/>
                </a:moveTo>
                <a:cubicBezTo>
                  <a:pt x="6404174" y="8930"/>
                  <a:pt x="6467475" y="22622"/>
                  <a:pt x="6537722" y="50006"/>
                </a:cubicBezTo>
                <a:lnTo>
                  <a:pt x="6537722" y="303014"/>
                </a:lnTo>
                <a:cubicBezTo>
                  <a:pt x="6517847" y="278643"/>
                  <a:pt x="6497575" y="260263"/>
                  <a:pt x="6476907" y="247873"/>
                </a:cubicBezTo>
                <a:cubicBezTo>
                  <a:pt x="6439148" y="225102"/>
                  <a:pt x="6398608" y="213717"/>
                  <a:pt x="6355286" y="213717"/>
                </a:cubicBezTo>
                <a:cubicBezTo>
                  <a:pt x="6300437" y="213717"/>
                  <a:pt x="6252741" y="230231"/>
                  <a:pt x="6212197" y="263258"/>
                </a:cubicBezTo>
                <a:cubicBezTo>
                  <a:pt x="6160926" y="305042"/>
                  <a:pt x="6135290" y="362347"/>
                  <a:pt x="6135290" y="435173"/>
                </a:cubicBezTo>
                <a:cubicBezTo>
                  <a:pt x="6135290" y="507603"/>
                  <a:pt x="6160926" y="564710"/>
                  <a:pt x="6212197" y="606493"/>
                </a:cubicBezTo>
                <a:cubicBezTo>
                  <a:pt x="6252741" y="639521"/>
                  <a:pt x="6300437" y="656034"/>
                  <a:pt x="6355286" y="656034"/>
                </a:cubicBezTo>
                <a:cubicBezTo>
                  <a:pt x="6398608" y="656034"/>
                  <a:pt x="6439148" y="644649"/>
                  <a:pt x="6476907" y="621878"/>
                </a:cubicBezTo>
                <a:cubicBezTo>
                  <a:pt x="6497178" y="609891"/>
                  <a:pt x="6517450" y="591511"/>
                  <a:pt x="6537722" y="566737"/>
                </a:cubicBezTo>
                <a:lnTo>
                  <a:pt x="6537722" y="819745"/>
                </a:lnTo>
                <a:cubicBezTo>
                  <a:pt x="6468665" y="847130"/>
                  <a:pt x="6404769" y="860822"/>
                  <a:pt x="6346031" y="860822"/>
                </a:cubicBezTo>
                <a:cubicBezTo>
                  <a:pt x="6243637" y="860822"/>
                  <a:pt x="6151959" y="828080"/>
                  <a:pt x="6070997" y="762595"/>
                </a:cubicBezTo>
                <a:cubicBezTo>
                  <a:pt x="5967809" y="678855"/>
                  <a:pt x="5916215" y="569714"/>
                  <a:pt x="5916215" y="435173"/>
                </a:cubicBezTo>
                <a:cubicBezTo>
                  <a:pt x="5916215" y="300236"/>
                  <a:pt x="5967809" y="190897"/>
                  <a:pt x="6070997" y="107156"/>
                </a:cubicBezTo>
                <a:cubicBezTo>
                  <a:pt x="6151959" y="41672"/>
                  <a:pt x="6244233" y="8930"/>
                  <a:pt x="6347817" y="8930"/>
                </a:cubicBezTo>
                <a:close/>
                <a:moveTo>
                  <a:pt x="2556867" y="8930"/>
                </a:moveTo>
                <a:cubicBezTo>
                  <a:pt x="2613223" y="8930"/>
                  <a:pt x="2676525" y="22622"/>
                  <a:pt x="2746772" y="50006"/>
                </a:cubicBezTo>
                <a:lnTo>
                  <a:pt x="2746772" y="303014"/>
                </a:lnTo>
                <a:cubicBezTo>
                  <a:pt x="2726897" y="278643"/>
                  <a:pt x="2706625" y="260263"/>
                  <a:pt x="2685957" y="247873"/>
                </a:cubicBezTo>
                <a:cubicBezTo>
                  <a:pt x="2648198" y="225102"/>
                  <a:pt x="2607658" y="213717"/>
                  <a:pt x="2564336" y="213717"/>
                </a:cubicBezTo>
                <a:cubicBezTo>
                  <a:pt x="2509487" y="213717"/>
                  <a:pt x="2461791" y="230231"/>
                  <a:pt x="2421248" y="263258"/>
                </a:cubicBezTo>
                <a:cubicBezTo>
                  <a:pt x="2369976" y="305042"/>
                  <a:pt x="2344340" y="362347"/>
                  <a:pt x="2344340" y="435173"/>
                </a:cubicBezTo>
                <a:cubicBezTo>
                  <a:pt x="2344340" y="507603"/>
                  <a:pt x="2369976" y="564710"/>
                  <a:pt x="2421248" y="606493"/>
                </a:cubicBezTo>
                <a:cubicBezTo>
                  <a:pt x="2461791" y="639521"/>
                  <a:pt x="2509487" y="656034"/>
                  <a:pt x="2564336" y="656034"/>
                </a:cubicBezTo>
                <a:cubicBezTo>
                  <a:pt x="2607658" y="656034"/>
                  <a:pt x="2648198" y="644649"/>
                  <a:pt x="2685957" y="621878"/>
                </a:cubicBezTo>
                <a:cubicBezTo>
                  <a:pt x="2706229" y="609891"/>
                  <a:pt x="2726500" y="591511"/>
                  <a:pt x="2746772" y="566737"/>
                </a:cubicBezTo>
                <a:lnTo>
                  <a:pt x="2746772" y="819745"/>
                </a:lnTo>
                <a:cubicBezTo>
                  <a:pt x="2677716" y="847130"/>
                  <a:pt x="2613819" y="860822"/>
                  <a:pt x="2555081" y="860822"/>
                </a:cubicBezTo>
                <a:cubicBezTo>
                  <a:pt x="2452688" y="860822"/>
                  <a:pt x="2361010" y="828080"/>
                  <a:pt x="2280047" y="762595"/>
                </a:cubicBezTo>
                <a:cubicBezTo>
                  <a:pt x="2176860" y="678855"/>
                  <a:pt x="2125266" y="569714"/>
                  <a:pt x="2125266" y="435173"/>
                </a:cubicBezTo>
                <a:cubicBezTo>
                  <a:pt x="2125266" y="300236"/>
                  <a:pt x="2176860" y="190897"/>
                  <a:pt x="2280047" y="107156"/>
                </a:cubicBezTo>
                <a:cubicBezTo>
                  <a:pt x="2361010" y="41672"/>
                  <a:pt x="2453283" y="8930"/>
                  <a:pt x="2556867" y="8930"/>
                </a:cubicBezTo>
                <a:close/>
                <a:moveTo>
                  <a:pt x="7089576" y="1786"/>
                </a:moveTo>
                <a:cubicBezTo>
                  <a:pt x="7232451" y="1786"/>
                  <a:pt x="7345759" y="49212"/>
                  <a:pt x="7429500" y="144065"/>
                </a:cubicBezTo>
                <a:cubicBezTo>
                  <a:pt x="7502922" y="227409"/>
                  <a:pt x="7539633" y="324445"/>
                  <a:pt x="7539633" y="435173"/>
                </a:cubicBezTo>
                <a:cubicBezTo>
                  <a:pt x="7539633" y="545505"/>
                  <a:pt x="7502922" y="642342"/>
                  <a:pt x="7429500" y="725686"/>
                </a:cubicBezTo>
                <a:cubicBezTo>
                  <a:pt x="7345759" y="820539"/>
                  <a:pt x="7232451" y="867966"/>
                  <a:pt x="7089576" y="867966"/>
                </a:cubicBezTo>
                <a:cubicBezTo>
                  <a:pt x="6947099" y="867966"/>
                  <a:pt x="6833989" y="820539"/>
                  <a:pt x="6750248" y="725686"/>
                </a:cubicBezTo>
                <a:cubicBezTo>
                  <a:pt x="6676827" y="642342"/>
                  <a:pt x="6640115" y="545505"/>
                  <a:pt x="6640115" y="435173"/>
                </a:cubicBezTo>
                <a:cubicBezTo>
                  <a:pt x="6640115" y="384770"/>
                  <a:pt x="6650038" y="333077"/>
                  <a:pt x="6669881" y="280094"/>
                </a:cubicBezTo>
                <a:cubicBezTo>
                  <a:pt x="6689725" y="227112"/>
                  <a:pt x="6716315" y="181769"/>
                  <a:pt x="6749653" y="144065"/>
                </a:cubicBezTo>
                <a:cubicBezTo>
                  <a:pt x="6833394" y="49212"/>
                  <a:pt x="6946701" y="1786"/>
                  <a:pt x="7089576" y="1786"/>
                </a:cubicBezTo>
                <a:close/>
                <a:moveTo>
                  <a:pt x="9824441" y="0"/>
                </a:moveTo>
                <a:cubicBezTo>
                  <a:pt x="9920485" y="0"/>
                  <a:pt x="10001844" y="24606"/>
                  <a:pt x="10068519" y="73819"/>
                </a:cubicBezTo>
                <a:cubicBezTo>
                  <a:pt x="10116144" y="108744"/>
                  <a:pt x="10156824" y="160337"/>
                  <a:pt x="10190558" y="228600"/>
                </a:cubicBezTo>
                <a:lnTo>
                  <a:pt x="9990533" y="311348"/>
                </a:lnTo>
                <a:cubicBezTo>
                  <a:pt x="9973418" y="273428"/>
                  <a:pt x="9953512" y="244986"/>
                  <a:pt x="9930816" y="226023"/>
                </a:cubicBezTo>
                <a:cubicBezTo>
                  <a:pt x="9898174" y="199166"/>
                  <a:pt x="9859360" y="185737"/>
                  <a:pt x="9814377" y="185737"/>
                </a:cubicBezTo>
                <a:cubicBezTo>
                  <a:pt x="9722420" y="185737"/>
                  <a:pt x="9658328" y="233052"/>
                  <a:pt x="9622100" y="327682"/>
                </a:cubicBezTo>
                <a:cubicBezTo>
                  <a:pt x="9608564" y="362520"/>
                  <a:pt x="9601794" y="398549"/>
                  <a:pt x="9601794" y="435769"/>
                </a:cubicBezTo>
                <a:cubicBezTo>
                  <a:pt x="9601794" y="512973"/>
                  <a:pt x="9626277" y="577314"/>
                  <a:pt x="9675241" y="628789"/>
                </a:cubicBezTo>
                <a:cubicBezTo>
                  <a:pt x="9711469" y="667193"/>
                  <a:pt x="9759838" y="686395"/>
                  <a:pt x="9820348" y="686395"/>
                </a:cubicBezTo>
                <a:cubicBezTo>
                  <a:pt x="9874094" y="686395"/>
                  <a:pt x="9916694" y="670787"/>
                  <a:pt x="9948145" y="639570"/>
                </a:cubicBezTo>
                <a:cubicBezTo>
                  <a:pt x="9968845" y="619019"/>
                  <a:pt x="9982379" y="588590"/>
                  <a:pt x="9988747" y="548283"/>
                </a:cubicBezTo>
                <a:lnTo>
                  <a:pt x="9814916" y="548283"/>
                </a:lnTo>
                <a:lnTo>
                  <a:pt x="9814916" y="387548"/>
                </a:lnTo>
                <a:lnTo>
                  <a:pt x="10234016" y="387548"/>
                </a:lnTo>
                <a:cubicBezTo>
                  <a:pt x="10234016" y="475655"/>
                  <a:pt x="10224095" y="547489"/>
                  <a:pt x="10204251" y="603051"/>
                </a:cubicBezTo>
                <a:cubicBezTo>
                  <a:pt x="10174088" y="687586"/>
                  <a:pt x="10124281" y="752673"/>
                  <a:pt x="10054827" y="798314"/>
                </a:cubicBezTo>
                <a:cubicBezTo>
                  <a:pt x="9987756" y="841970"/>
                  <a:pt x="9908380" y="863798"/>
                  <a:pt x="9816702" y="863798"/>
                </a:cubicBezTo>
                <a:cubicBezTo>
                  <a:pt x="9667478" y="863798"/>
                  <a:pt x="9552979" y="812998"/>
                  <a:pt x="9473207" y="711398"/>
                </a:cubicBezTo>
                <a:cubicBezTo>
                  <a:pt x="9412882" y="634405"/>
                  <a:pt x="9382720" y="542528"/>
                  <a:pt x="9382720" y="435769"/>
                </a:cubicBezTo>
                <a:cubicBezTo>
                  <a:pt x="9382720" y="317500"/>
                  <a:pt x="9418042" y="218083"/>
                  <a:pt x="9488686" y="137517"/>
                </a:cubicBezTo>
                <a:cubicBezTo>
                  <a:pt x="9568855" y="45839"/>
                  <a:pt x="9680773" y="0"/>
                  <a:pt x="9824441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FEAC62-A251-2844-61B8-DC16FDC78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3" t="19520" r="16620" b="49104"/>
          <a:stretch>
            <a:fillRect/>
          </a:stretch>
        </p:blipFill>
        <p:spPr bwMode="auto">
          <a:xfrm>
            <a:off x="1674053" y="1337434"/>
            <a:ext cx="8868207" cy="2152236"/>
          </a:xfrm>
          <a:custGeom>
            <a:avLst/>
            <a:gdLst/>
            <a:ahLst/>
            <a:cxnLst/>
            <a:rect l="l" t="t" r="r" b="b"/>
            <a:pathLst>
              <a:path w="8868207" h="2152236">
                <a:moveTo>
                  <a:pt x="0" y="1961736"/>
                </a:moveTo>
                <a:lnTo>
                  <a:pt x="2209800" y="1961736"/>
                </a:lnTo>
                <a:lnTo>
                  <a:pt x="4419600" y="1961736"/>
                </a:lnTo>
                <a:lnTo>
                  <a:pt x="6629400" y="1961736"/>
                </a:lnTo>
                <a:lnTo>
                  <a:pt x="8839200" y="1961736"/>
                </a:lnTo>
                <a:lnTo>
                  <a:pt x="8839200" y="2152236"/>
                </a:lnTo>
                <a:lnTo>
                  <a:pt x="6629400" y="2152236"/>
                </a:lnTo>
                <a:lnTo>
                  <a:pt x="4419600" y="2152236"/>
                </a:lnTo>
                <a:lnTo>
                  <a:pt x="2209800" y="2152236"/>
                </a:lnTo>
                <a:lnTo>
                  <a:pt x="0" y="2152236"/>
                </a:lnTo>
                <a:close/>
                <a:moveTo>
                  <a:pt x="6307178" y="524033"/>
                </a:moveTo>
                <a:lnTo>
                  <a:pt x="6122152" y="1064210"/>
                </a:lnTo>
                <a:lnTo>
                  <a:pt x="6489720" y="1064210"/>
                </a:lnTo>
                <a:close/>
                <a:moveTo>
                  <a:pt x="4247434" y="367568"/>
                </a:moveTo>
                <a:lnTo>
                  <a:pt x="4247434" y="1327468"/>
                </a:lnTo>
                <a:lnTo>
                  <a:pt x="4348232" y="1327468"/>
                </a:lnTo>
                <a:cubicBezTo>
                  <a:pt x="4521616" y="1327468"/>
                  <a:pt x="4651447" y="1269783"/>
                  <a:pt x="4737725" y="1154414"/>
                </a:cubicBezTo>
                <a:cubicBezTo>
                  <a:pt x="4803268" y="1066428"/>
                  <a:pt x="4836040" y="963923"/>
                  <a:pt x="4836040" y="846897"/>
                </a:cubicBezTo>
                <a:cubicBezTo>
                  <a:pt x="4836040" y="729872"/>
                  <a:pt x="4803268" y="627780"/>
                  <a:pt x="4737725" y="540623"/>
                </a:cubicBezTo>
                <a:cubicBezTo>
                  <a:pt x="4650619" y="425253"/>
                  <a:pt x="4520788" y="367568"/>
                  <a:pt x="4348232" y="367568"/>
                </a:cubicBezTo>
                <a:close/>
                <a:moveTo>
                  <a:pt x="1856659" y="335282"/>
                </a:moveTo>
                <a:lnTo>
                  <a:pt x="1856659" y="757489"/>
                </a:lnTo>
                <a:lnTo>
                  <a:pt x="1938908" y="757489"/>
                </a:lnTo>
                <a:cubicBezTo>
                  <a:pt x="2031964" y="757489"/>
                  <a:pt x="2098846" y="738092"/>
                  <a:pt x="2139553" y="699299"/>
                </a:cubicBezTo>
                <a:cubicBezTo>
                  <a:pt x="2183585" y="657195"/>
                  <a:pt x="2205600" y="606017"/>
                  <a:pt x="2205600" y="545765"/>
                </a:cubicBezTo>
                <a:cubicBezTo>
                  <a:pt x="2205600" y="485512"/>
                  <a:pt x="2183585" y="434748"/>
                  <a:pt x="2139553" y="393471"/>
                </a:cubicBezTo>
                <a:cubicBezTo>
                  <a:pt x="2098005" y="354678"/>
                  <a:pt x="2031123" y="335282"/>
                  <a:pt x="1938908" y="335282"/>
                </a:cubicBezTo>
                <a:close/>
                <a:moveTo>
                  <a:pt x="7179380" y="0"/>
                </a:moveTo>
                <a:lnTo>
                  <a:pt x="7705897" y="0"/>
                </a:lnTo>
                <a:lnTo>
                  <a:pt x="8026277" y="461944"/>
                </a:lnTo>
                <a:lnTo>
                  <a:pt x="8334240" y="0"/>
                </a:lnTo>
                <a:lnTo>
                  <a:pt x="8868207" y="0"/>
                </a:lnTo>
                <a:lnTo>
                  <a:pt x="8233655" y="880426"/>
                </a:lnTo>
                <a:lnTo>
                  <a:pt x="8233655" y="1695036"/>
                </a:lnTo>
                <a:lnTo>
                  <a:pt x="7792822" y="1695036"/>
                </a:lnTo>
                <a:lnTo>
                  <a:pt x="7792822" y="880426"/>
                </a:lnTo>
                <a:close/>
                <a:moveTo>
                  <a:pt x="6069997" y="0"/>
                </a:moveTo>
                <a:lnTo>
                  <a:pt x="6550567" y="0"/>
                </a:lnTo>
                <a:lnTo>
                  <a:pt x="7188845" y="1695036"/>
                </a:lnTo>
                <a:lnTo>
                  <a:pt x="6718208" y="1695036"/>
                </a:lnTo>
                <a:lnTo>
                  <a:pt x="6608931" y="1399491"/>
                </a:lnTo>
                <a:lnTo>
                  <a:pt x="6000457" y="1399491"/>
                </a:lnTo>
                <a:lnTo>
                  <a:pt x="5883729" y="1695036"/>
                </a:lnTo>
                <a:lnTo>
                  <a:pt x="5418060" y="1695036"/>
                </a:lnTo>
                <a:close/>
                <a:moveTo>
                  <a:pt x="3806601" y="0"/>
                </a:moveTo>
                <a:lnTo>
                  <a:pt x="4457295" y="0"/>
                </a:lnTo>
                <a:cubicBezTo>
                  <a:pt x="4616244" y="0"/>
                  <a:pt x="4763602" y="44290"/>
                  <a:pt x="4899371" y="132871"/>
                </a:cubicBezTo>
                <a:cubicBezTo>
                  <a:pt x="5032655" y="218968"/>
                  <a:pt x="5134896" y="334040"/>
                  <a:pt x="5206091" y="478087"/>
                </a:cubicBezTo>
                <a:cubicBezTo>
                  <a:pt x="5264041" y="597299"/>
                  <a:pt x="5293016" y="720235"/>
                  <a:pt x="5293016" y="846897"/>
                </a:cubicBezTo>
                <a:cubicBezTo>
                  <a:pt x="5293016" y="1023231"/>
                  <a:pt x="5239827" y="1186526"/>
                  <a:pt x="5133447" y="1336781"/>
                </a:cubicBezTo>
                <a:cubicBezTo>
                  <a:pt x="5027067" y="1487037"/>
                  <a:pt x="4891092" y="1591140"/>
                  <a:pt x="4725521" y="1649090"/>
                </a:cubicBezTo>
                <a:cubicBezTo>
                  <a:pt x="4637768" y="1679721"/>
                  <a:pt x="4548359" y="1695036"/>
                  <a:pt x="4457295" y="1695036"/>
                </a:cubicBezTo>
                <a:lnTo>
                  <a:pt x="3806601" y="1695036"/>
                </a:lnTo>
                <a:close/>
                <a:moveTo>
                  <a:pt x="3006500" y="0"/>
                </a:moveTo>
                <a:lnTo>
                  <a:pt x="3447334" y="0"/>
                </a:lnTo>
                <a:lnTo>
                  <a:pt x="3447334" y="1695036"/>
                </a:lnTo>
                <a:lnTo>
                  <a:pt x="3006500" y="1695036"/>
                </a:lnTo>
                <a:close/>
                <a:moveTo>
                  <a:pt x="1415825" y="0"/>
                </a:moveTo>
                <a:lnTo>
                  <a:pt x="2101291" y="0"/>
                </a:lnTo>
                <a:cubicBezTo>
                  <a:pt x="2301632" y="0"/>
                  <a:pt x="2449818" y="60020"/>
                  <a:pt x="2545849" y="180059"/>
                </a:cubicBezTo>
                <a:cubicBezTo>
                  <a:pt x="2623667" y="276918"/>
                  <a:pt x="2662577" y="390748"/>
                  <a:pt x="2662577" y="521550"/>
                </a:cubicBezTo>
                <a:cubicBezTo>
                  <a:pt x="2662577" y="671392"/>
                  <a:pt x="2617874" y="791017"/>
                  <a:pt x="2528465" y="880426"/>
                </a:cubicBezTo>
                <a:cubicBezTo>
                  <a:pt x="2471342" y="937548"/>
                  <a:pt x="2392696" y="977285"/>
                  <a:pt x="2292525" y="999637"/>
                </a:cubicBezTo>
                <a:lnTo>
                  <a:pt x="2825251" y="1695036"/>
                </a:lnTo>
                <a:lnTo>
                  <a:pt x="2277624" y="1695036"/>
                </a:lnTo>
                <a:lnTo>
                  <a:pt x="1856659" y="1044341"/>
                </a:lnTo>
                <a:lnTo>
                  <a:pt x="1856659" y="1695036"/>
                </a:lnTo>
                <a:lnTo>
                  <a:pt x="1415825" y="1695036"/>
                </a:lnTo>
                <a:close/>
                <a:moveTo>
                  <a:pt x="177575" y="0"/>
                </a:moveTo>
                <a:lnTo>
                  <a:pt x="1148651" y="0"/>
                </a:lnTo>
                <a:lnTo>
                  <a:pt x="1148651" y="367568"/>
                </a:lnTo>
                <a:lnTo>
                  <a:pt x="618409" y="367568"/>
                </a:lnTo>
                <a:lnTo>
                  <a:pt x="618409" y="656904"/>
                </a:lnTo>
                <a:lnTo>
                  <a:pt x="1101463" y="656904"/>
                </a:lnTo>
                <a:lnTo>
                  <a:pt x="1101463" y="1024472"/>
                </a:lnTo>
                <a:lnTo>
                  <a:pt x="618409" y="1024472"/>
                </a:lnTo>
                <a:lnTo>
                  <a:pt x="618409" y="1695036"/>
                </a:lnTo>
                <a:lnTo>
                  <a:pt x="177575" y="1695036"/>
                </a:ln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87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Mealey</dc:creator>
  <cp:lastModifiedBy>Robert Mealey</cp:lastModifiedBy>
  <cp:revision>7</cp:revision>
  <dcterms:created xsi:type="dcterms:W3CDTF">2023-05-10T18:42:52Z</dcterms:created>
  <dcterms:modified xsi:type="dcterms:W3CDTF">2023-07-24T20:10:41Z</dcterms:modified>
</cp:coreProperties>
</file>